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3"/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664200" cx="10071100"/>
  <p:notesSz cx="7559675" cy="10691800"/>
  <p:embeddedFontLst>
    <p:embeddedFont>
      <p:font typeface="Helvetica Neue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HelveticaNeue-regular.fntdata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schemas.openxmlformats.org/officeDocument/2006/relationships/font" Target="fonts/HelveticaNeue-italic.fntdata"/><Relationship Id="rId14" Type="http://schemas.openxmlformats.org/officeDocument/2006/relationships/font" Target="fonts/HelveticaNeue-bold.fntdata"/><Relationship Id="rId16" Type="http://schemas.openxmlformats.org/officeDocument/2006/relationships/font" Target="fonts/HelveticaNeue-bold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5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6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503280" y="1325160"/>
            <a:ext cx="90633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2" type="body"/>
          </p:nvPr>
        </p:nvSpPr>
        <p:spPr>
          <a:xfrm>
            <a:off x="503280" y="3041280"/>
            <a:ext cx="90633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4" name="Google Shape;74;p11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" type="body"/>
          </p:nvPr>
        </p:nvSpPr>
        <p:spPr>
          <a:xfrm>
            <a:off x="503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2" type="body"/>
          </p:nvPr>
        </p:nvSpPr>
        <p:spPr>
          <a:xfrm>
            <a:off x="5147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3" type="body"/>
          </p:nvPr>
        </p:nvSpPr>
        <p:spPr>
          <a:xfrm>
            <a:off x="503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4" type="body"/>
          </p:nvPr>
        </p:nvSpPr>
        <p:spPr>
          <a:xfrm>
            <a:off x="5147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3" name="Google Shape;83;p12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503280" y="132516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2" type="body"/>
          </p:nvPr>
        </p:nvSpPr>
        <p:spPr>
          <a:xfrm>
            <a:off x="3567600" y="132516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3" type="body"/>
          </p:nvPr>
        </p:nvSpPr>
        <p:spPr>
          <a:xfrm>
            <a:off x="6632280" y="132516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4" type="body"/>
          </p:nvPr>
        </p:nvSpPr>
        <p:spPr>
          <a:xfrm>
            <a:off x="503280" y="304128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5" type="body"/>
          </p:nvPr>
        </p:nvSpPr>
        <p:spPr>
          <a:xfrm>
            <a:off x="3567600" y="304128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6" type="body"/>
          </p:nvPr>
        </p:nvSpPr>
        <p:spPr>
          <a:xfrm>
            <a:off x="6632280" y="304128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4" name="Google Shape;94;p13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5" name="Google Shape;105;p15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idx="1" type="subTitle"/>
          </p:nvPr>
        </p:nvSpPr>
        <p:spPr>
          <a:xfrm>
            <a:off x="503280" y="1325160"/>
            <a:ext cx="906336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1" name="Google Shape;111;p16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503280" y="1325160"/>
            <a:ext cx="906336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503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2" type="body"/>
          </p:nvPr>
        </p:nvSpPr>
        <p:spPr>
          <a:xfrm>
            <a:off x="5147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4" name="Google Shape;124;p18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9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9" name="Google Shape;129;p19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idx="1" type="subTitle"/>
          </p:nvPr>
        </p:nvSpPr>
        <p:spPr>
          <a:xfrm>
            <a:off x="368280" y="1488240"/>
            <a:ext cx="3422880" cy="3013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34" name="Google Shape;134;p20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503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1"/>
          <p:cNvSpPr txBox="1"/>
          <p:nvPr>
            <p:ph idx="2" type="body"/>
          </p:nvPr>
        </p:nvSpPr>
        <p:spPr>
          <a:xfrm>
            <a:off x="5147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3" type="body"/>
          </p:nvPr>
        </p:nvSpPr>
        <p:spPr>
          <a:xfrm>
            <a:off x="503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1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503280" y="1325160"/>
            <a:ext cx="906336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503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2" type="body"/>
          </p:nvPr>
        </p:nvSpPr>
        <p:spPr>
          <a:xfrm>
            <a:off x="5147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 txBox="1"/>
          <p:nvPr>
            <p:ph idx="3" type="body"/>
          </p:nvPr>
        </p:nvSpPr>
        <p:spPr>
          <a:xfrm>
            <a:off x="5147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0" name="Google Shape;150;p22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503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2" type="body"/>
          </p:nvPr>
        </p:nvSpPr>
        <p:spPr>
          <a:xfrm>
            <a:off x="5147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3" type="body"/>
          </p:nvPr>
        </p:nvSpPr>
        <p:spPr>
          <a:xfrm>
            <a:off x="503280" y="3041280"/>
            <a:ext cx="90633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8" name="Google Shape;158;p23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503280" y="1325160"/>
            <a:ext cx="90633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4"/>
          <p:cNvSpPr txBox="1"/>
          <p:nvPr>
            <p:ph idx="2" type="body"/>
          </p:nvPr>
        </p:nvSpPr>
        <p:spPr>
          <a:xfrm>
            <a:off x="503280" y="3041280"/>
            <a:ext cx="90633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4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65" name="Google Shape;165;p24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503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5"/>
          <p:cNvSpPr txBox="1"/>
          <p:nvPr>
            <p:ph idx="2" type="body"/>
          </p:nvPr>
        </p:nvSpPr>
        <p:spPr>
          <a:xfrm>
            <a:off x="5147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3" type="body"/>
          </p:nvPr>
        </p:nvSpPr>
        <p:spPr>
          <a:xfrm>
            <a:off x="503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4" type="body"/>
          </p:nvPr>
        </p:nvSpPr>
        <p:spPr>
          <a:xfrm>
            <a:off x="5147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5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5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74" name="Google Shape;174;p25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503280" y="132516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6"/>
          <p:cNvSpPr txBox="1"/>
          <p:nvPr>
            <p:ph idx="2" type="body"/>
          </p:nvPr>
        </p:nvSpPr>
        <p:spPr>
          <a:xfrm>
            <a:off x="3567600" y="132516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6"/>
          <p:cNvSpPr txBox="1"/>
          <p:nvPr>
            <p:ph idx="3" type="body"/>
          </p:nvPr>
        </p:nvSpPr>
        <p:spPr>
          <a:xfrm>
            <a:off x="6632280" y="132516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6"/>
          <p:cNvSpPr txBox="1"/>
          <p:nvPr>
            <p:ph idx="4" type="body"/>
          </p:nvPr>
        </p:nvSpPr>
        <p:spPr>
          <a:xfrm>
            <a:off x="503280" y="304128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6"/>
          <p:cNvSpPr txBox="1"/>
          <p:nvPr>
            <p:ph idx="5" type="body"/>
          </p:nvPr>
        </p:nvSpPr>
        <p:spPr>
          <a:xfrm>
            <a:off x="3567600" y="304128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6"/>
          <p:cNvSpPr txBox="1"/>
          <p:nvPr>
            <p:ph idx="6" type="body"/>
          </p:nvPr>
        </p:nvSpPr>
        <p:spPr>
          <a:xfrm>
            <a:off x="6632280" y="304128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6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6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5" name="Google Shape;185;p26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8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5" name="Google Shape;195;p28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9"/>
          <p:cNvSpPr txBox="1"/>
          <p:nvPr>
            <p:ph idx="1" type="subTitle"/>
          </p:nvPr>
        </p:nvSpPr>
        <p:spPr>
          <a:xfrm>
            <a:off x="503280" y="1325160"/>
            <a:ext cx="906336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9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9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1" name="Google Shape;201;p29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0"/>
          <p:cNvSpPr txBox="1"/>
          <p:nvPr>
            <p:ph idx="1" type="body"/>
          </p:nvPr>
        </p:nvSpPr>
        <p:spPr>
          <a:xfrm>
            <a:off x="503280" y="1325160"/>
            <a:ext cx="906336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0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0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7" name="Google Shape;207;p30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1"/>
          <p:cNvSpPr txBox="1"/>
          <p:nvPr>
            <p:ph idx="1" type="body"/>
          </p:nvPr>
        </p:nvSpPr>
        <p:spPr>
          <a:xfrm>
            <a:off x="503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31"/>
          <p:cNvSpPr txBox="1"/>
          <p:nvPr>
            <p:ph idx="2" type="body"/>
          </p:nvPr>
        </p:nvSpPr>
        <p:spPr>
          <a:xfrm>
            <a:off x="5147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1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14" name="Google Shape;214;p31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32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2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19" name="Google Shape;219;p32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503280" y="1325160"/>
            <a:ext cx="906336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idx="1" type="subTitle"/>
          </p:nvPr>
        </p:nvSpPr>
        <p:spPr>
          <a:xfrm>
            <a:off x="368280" y="1488240"/>
            <a:ext cx="3422880" cy="3013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3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33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24" name="Google Shape;224;p33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1" type="body"/>
          </p:nvPr>
        </p:nvSpPr>
        <p:spPr>
          <a:xfrm>
            <a:off x="503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4"/>
          <p:cNvSpPr txBox="1"/>
          <p:nvPr>
            <p:ph idx="2" type="body"/>
          </p:nvPr>
        </p:nvSpPr>
        <p:spPr>
          <a:xfrm>
            <a:off x="5147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3" type="body"/>
          </p:nvPr>
        </p:nvSpPr>
        <p:spPr>
          <a:xfrm>
            <a:off x="503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4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4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32" name="Google Shape;232;p34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503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35"/>
          <p:cNvSpPr txBox="1"/>
          <p:nvPr>
            <p:ph idx="2" type="body"/>
          </p:nvPr>
        </p:nvSpPr>
        <p:spPr>
          <a:xfrm>
            <a:off x="5147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5"/>
          <p:cNvSpPr txBox="1"/>
          <p:nvPr>
            <p:ph idx="3" type="body"/>
          </p:nvPr>
        </p:nvSpPr>
        <p:spPr>
          <a:xfrm>
            <a:off x="5147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35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5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40" name="Google Shape;240;p35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6"/>
          <p:cNvSpPr txBox="1"/>
          <p:nvPr>
            <p:ph idx="1" type="body"/>
          </p:nvPr>
        </p:nvSpPr>
        <p:spPr>
          <a:xfrm>
            <a:off x="503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6"/>
          <p:cNvSpPr txBox="1"/>
          <p:nvPr>
            <p:ph idx="2" type="body"/>
          </p:nvPr>
        </p:nvSpPr>
        <p:spPr>
          <a:xfrm>
            <a:off x="5147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36"/>
          <p:cNvSpPr txBox="1"/>
          <p:nvPr>
            <p:ph idx="3" type="body"/>
          </p:nvPr>
        </p:nvSpPr>
        <p:spPr>
          <a:xfrm>
            <a:off x="503280" y="3041280"/>
            <a:ext cx="90633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6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36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48" name="Google Shape;248;p36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7"/>
          <p:cNvSpPr txBox="1"/>
          <p:nvPr>
            <p:ph idx="1" type="body"/>
          </p:nvPr>
        </p:nvSpPr>
        <p:spPr>
          <a:xfrm>
            <a:off x="503280" y="1325160"/>
            <a:ext cx="90633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7"/>
          <p:cNvSpPr txBox="1"/>
          <p:nvPr>
            <p:ph idx="2" type="body"/>
          </p:nvPr>
        </p:nvSpPr>
        <p:spPr>
          <a:xfrm>
            <a:off x="503280" y="3041280"/>
            <a:ext cx="90633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37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37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55" name="Google Shape;255;p37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8"/>
          <p:cNvSpPr txBox="1"/>
          <p:nvPr>
            <p:ph idx="1" type="body"/>
          </p:nvPr>
        </p:nvSpPr>
        <p:spPr>
          <a:xfrm>
            <a:off x="503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38"/>
          <p:cNvSpPr txBox="1"/>
          <p:nvPr>
            <p:ph idx="2" type="body"/>
          </p:nvPr>
        </p:nvSpPr>
        <p:spPr>
          <a:xfrm>
            <a:off x="5147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8"/>
          <p:cNvSpPr txBox="1"/>
          <p:nvPr>
            <p:ph idx="3" type="body"/>
          </p:nvPr>
        </p:nvSpPr>
        <p:spPr>
          <a:xfrm>
            <a:off x="503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38"/>
          <p:cNvSpPr txBox="1"/>
          <p:nvPr>
            <p:ph idx="4" type="body"/>
          </p:nvPr>
        </p:nvSpPr>
        <p:spPr>
          <a:xfrm>
            <a:off x="5147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8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38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64" name="Google Shape;264;p38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39"/>
          <p:cNvSpPr txBox="1"/>
          <p:nvPr>
            <p:ph idx="1" type="body"/>
          </p:nvPr>
        </p:nvSpPr>
        <p:spPr>
          <a:xfrm>
            <a:off x="503280" y="132516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9"/>
          <p:cNvSpPr txBox="1"/>
          <p:nvPr>
            <p:ph idx="2" type="body"/>
          </p:nvPr>
        </p:nvSpPr>
        <p:spPr>
          <a:xfrm>
            <a:off x="3567600" y="132516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39"/>
          <p:cNvSpPr txBox="1"/>
          <p:nvPr>
            <p:ph idx="3" type="body"/>
          </p:nvPr>
        </p:nvSpPr>
        <p:spPr>
          <a:xfrm>
            <a:off x="6632280" y="132516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39"/>
          <p:cNvSpPr txBox="1"/>
          <p:nvPr>
            <p:ph idx="4" type="body"/>
          </p:nvPr>
        </p:nvSpPr>
        <p:spPr>
          <a:xfrm>
            <a:off x="503280" y="304128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9"/>
          <p:cNvSpPr txBox="1"/>
          <p:nvPr>
            <p:ph idx="5" type="body"/>
          </p:nvPr>
        </p:nvSpPr>
        <p:spPr>
          <a:xfrm>
            <a:off x="3567600" y="304128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9"/>
          <p:cNvSpPr txBox="1"/>
          <p:nvPr>
            <p:ph idx="6" type="body"/>
          </p:nvPr>
        </p:nvSpPr>
        <p:spPr>
          <a:xfrm>
            <a:off x="6632280" y="3041280"/>
            <a:ext cx="29181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39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39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75" name="Google Shape;275;p39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503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5147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idx="1" type="subTitle"/>
          </p:nvPr>
        </p:nvSpPr>
        <p:spPr>
          <a:xfrm>
            <a:off x="368280" y="1488240"/>
            <a:ext cx="3422880" cy="3013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3" name="Google Shape;43;p7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503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5147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3" type="body"/>
          </p:nvPr>
        </p:nvSpPr>
        <p:spPr>
          <a:xfrm>
            <a:off x="503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" type="body"/>
          </p:nvPr>
        </p:nvSpPr>
        <p:spPr>
          <a:xfrm>
            <a:off x="503280" y="1325160"/>
            <a:ext cx="442260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2" type="body"/>
          </p:nvPr>
        </p:nvSpPr>
        <p:spPr>
          <a:xfrm>
            <a:off x="5147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3" type="body"/>
          </p:nvPr>
        </p:nvSpPr>
        <p:spPr>
          <a:xfrm>
            <a:off x="5147280" y="304128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503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2" type="body"/>
          </p:nvPr>
        </p:nvSpPr>
        <p:spPr>
          <a:xfrm>
            <a:off x="5147280" y="1325160"/>
            <a:ext cx="442260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3" type="body"/>
          </p:nvPr>
        </p:nvSpPr>
        <p:spPr>
          <a:xfrm>
            <a:off x="503280" y="3041280"/>
            <a:ext cx="9063360" cy="1566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sz="1400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7" name="Google Shape;67;p10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896560" y="2061000"/>
            <a:ext cx="4277520" cy="2011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10" name="Google Shape;10;p1"/>
          <p:cNvSpPr txBox="1"/>
          <p:nvPr>
            <p:ph idx="1" type="body"/>
          </p:nvPr>
        </p:nvSpPr>
        <p:spPr>
          <a:xfrm>
            <a:off x="503280" y="1325160"/>
            <a:ext cx="906336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0" y="0"/>
            <a:ext cx="10070640" cy="5663880"/>
          </a:xfrm>
          <a:custGeom>
            <a:rect b="b" l="l" r="r" t="t"/>
            <a:pathLst>
              <a:path extrusionOk="0" h="5664200" w="10071100">
                <a:moveTo>
                  <a:pt x="10071099" y="5664199"/>
                </a:moveTo>
                <a:lnTo>
                  <a:pt x="0" y="5664199"/>
                </a:lnTo>
                <a:lnTo>
                  <a:pt x="0" y="0"/>
                </a:lnTo>
                <a:lnTo>
                  <a:pt x="10071099" y="0"/>
                </a:lnTo>
                <a:lnTo>
                  <a:pt x="10071099" y="5664199"/>
                </a:ln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491760" y="1383120"/>
            <a:ext cx="9087120" cy="3146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9" name="Google Shape;99;p14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0" name="Google Shape;100;p14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368280" y="1488240"/>
            <a:ext cx="342288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8" name="Google Shape;188;p27"/>
          <p:cNvSpPr txBox="1"/>
          <p:nvPr>
            <p:ph idx="11" type="ftr"/>
          </p:nvPr>
        </p:nvSpPr>
        <p:spPr>
          <a:xfrm>
            <a:off x="3424320" y="5267880"/>
            <a:ext cx="322236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9" name="Google Shape;189;p27"/>
          <p:cNvSpPr txBox="1"/>
          <p:nvPr>
            <p:ph idx="10" type="dt"/>
          </p:nvPr>
        </p:nvSpPr>
        <p:spPr>
          <a:xfrm>
            <a:off x="50364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0" name="Google Shape;190;p27"/>
          <p:cNvSpPr txBox="1"/>
          <p:nvPr>
            <p:ph idx="12" type="sldNum"/>
          </p:nvPr>
        </p:nvSpPr>
        <p:spPr>
          <a:xfrm>
            <a:off x="7251120" y="5267880"/>
            <a:ext cx="2315880" cy="2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B2B2B2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B2B2B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</a:endParaRPr>
          </a:p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503280" y="1325160"/>
            <a:ext cx="9063360" cy="3284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/>
          <p:nvPr/>
        </p:nvSpPr>
        <p:spPr>
          <a:xfrm>
            <a:off x="0" y="0"/>
            <a:ext cx="10070640" cy="5663880"/>
          </a:xfrm>
          <a:custGeom>
            <a:rect b="b" l="l" r="r" t="t"/>
            <a:pathLst>
              <a:path extrusionOk="0" h="5664200" w="10071100">
                <a:moveTo>
                  <a:pt x="10071099" y="5664199"/>
                </a:moveTo>
                <a:lnTo>
                  <a:pt x="0" y="5664199"/>
                </a:lnTo>
                <a:lnTo>
                  <a:pt x="0" y="0"/>
                </a:lnTo>
                <a:lnTo>
                  <a:pt x="10071099" y="0"/>
                </a:lnTo>
                <a:lnTo>
                  <a:pt x="10071099" y="5664199"/>
                </a:ln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 txBox="1"/>
          <p:nvPr>
            <p:ph idx="4294967295" type="title"/>
          </p:nvPr>
        </p:nvSpPr>
        <p:spPr>
          <a:xfrm>
            <a:off x="2896560" y="2061000"/>
            <a:ext cx="5203440" cy="2023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00">
            <a:noAutofit/>
          </a:bodyPr>
          <a:lstStyle/>
          <a:p>
            <a:pPr indent="0" lvl="0" marL="824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</a:pPr>
            <a:r>
              <a:rPr b="0" i="0" lang="ru-RU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Игровой проект  Psycho Barnacle</a:t>
            </a:r>
            <a:endParaRPr b="0" i="0" sz="4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40"/>
          <p:cNvSpPr/>
          <p:nvPr/>
        </p:nvSpPr>
        <p:spPr>
          <a:xfrm>
            <a:off x="112899" y="4656375"/>
            <a:ext cx="3045000" cy="8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00">
            <a:noAutofit/>
          </a:bodyPr>
          <a:lstStyle/>
          <a:p>
            <a:pPr indent="0" lvl="0" marL="12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Б21-191-2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5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Ворончихина Анастасия  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12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Климова Елизавета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1"/>
          <p:cNvSpPr txBox="1"/>
          <p:nvPr>
            <p:ph idx="4294967295" type="title"/>
          </p:nvPr>
        </p:nvSpPr>
        <p:spPr>
          <a:xfrm>
            <a:off x="3071250" y="329050"/>
            <a:ext cx="3746400" cy="9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00">
            <a:noAutofit/>
          </a:bodyPr>
          <a:lstStyle/>
          <a:p>
            <a:pPr indent="0" lvl="0" marL="12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</a:pPr>
            <a:r>
              <a:rPr lang="ru-RU" sz="4400">
                <a:latin typeface="Helvetica Neue"/>
                <a:ea typeface="Helvetica Neue"/>
                <a:cs typeface="Helvetica Neue"/>
                <a:sym typeface="Helvetica Neue"/>
              </a:rPr>
              <a:t>Проблема</a:t>
            </a:r>
            <a:endParaRPr b="0" i="0" sz="4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41"/>
          <p:cNvSpPr/>
          <p:nvPr/>
        </p:nvSpPr>
        <p:spPr>
          <a:xfrm>
            <a:off x="491760" y="1383120"/>
            <a:ext cx="9084600" cy="3143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3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Людям часто не хватает ярких впечатлений, адреналина и возможности увлекательно провести время с друзьями. Кроме того, на российском рынке недостаточно качественных кооперативных хоррор-игр с глубоким погружением и разнообразным геймплеем.</a:t>
            </a: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12600" marR="0" rtl="0" algn="just">
              <a:lnSpc>
                <a:spcPct val="10815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/>
          <p:nvPr>
            <p:ph idx="4294967295" type="title"/>
          </p:nvPr>
        </p:nvSpPr>
        <p:spPr>
          <a:xfrm>
            <a:off x="2520000" y="329040"/>
            <a:ext cx="5040000" cy="93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00">
            <a:noAutofit/>
          </a:bodyPr>
          <a:lstStyle/>
          <a:p>
            <a:pPr indent="0" lvl="0" marL="12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</a:pPr>
            <a:r>
              <a:rPr b="0" i="0" lang="ru-RU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Продукт проекта</a:t>
            </a:r>
            <a:endParaRPr b="0" i="0" sz="4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42"/>
          <p:cNvSpPr/>
          <p:nvPr/>
        </p:nvSpPr>
        <p:spPr>
          <a:xfrm>
            <a:off x="501525" y="1051401"/>
            <a:ext cx="9068100" cy="16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ru-RU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Psycho Barnacle</a:t>
            </a:r>
            <a:r>
              <a:rPr lang="ru-RU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предлагает уникальный игровой опыт, где игроки могут объединиться с друзьями, чтобы преодолевать испытания на жутких, процедурно сгенерированных локациях. Игра сочетает элементы выживания, решение сложных задач (взлом шифров, обезвреживание бомб) и хоррора. Разнообразие случайных событий и экономическая система добавляют глубину, позволяя каждому прохождению быть уникальным и насыщенным. Это создает драйвовую атмосферу, удовлетворяя потребность в острых ощущениях и социальной активности.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25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5" name="Google Shape;295;p42"/>
          <p:cNvSpPr/>
          <p:nvPr/>
        </p:nvSpPr>
        <p:spPr>
          <a:xfrm>
            <a:off x="6581880" y="5123880"/>
            <a:ext cx="2993040" cy="286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00">
            <a:noAutofit/>
          </a:bodyPr>
          <a:lstStyle/>
          <a:p>
            <a:pPr indent="0" lvl="0" marL="12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приятно провести время…..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6" name="Google Shape;296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12720" y="2843640"/>
            <a:ext cx="1760400" cy="221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 txBox="1"/>
          <p:nvPr>
            <p:ph idx="4294967295" type="title"/>
          </p:nvPr>
        </p:nvSpPr>
        <p:spPr>
          <a:xfrm>
            <a:off x="2340000" y="329040"/>
            <a:ext cx="6660000" cy="93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00">
            <a:noAutofit/>
          </a:bodyPr>
          <a:lstStyle/>
          <a:p>
            <a:pPr indent="0" lvl="0" marL="12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Helvetica Neue"/>
              <a:buNone/>
            </a:pPr>
            <a:r>
              <a:rPr b="0" i="0" lang="ru-RU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Целевая аудитория</a:t>
            </a:r>
            <a:endParaRPr b="0" i="0" sz="4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43"/>
          <p:cNvSpPr/>
          <p:nvPr/>
        </p:nvSpPr>
        <p:spPr>
          <a:xfrm>
            <a:off x="533520" y="1620000"/>
            <a:ext cx="8826480" cy="2794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30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Игра ориентирована на опытных геймеров, знакомых с кооперативными и динамичными играми, а также на поклонников жанра хоррор. Это подростки и взрослые (16+), которые ищут яркие впечатления, адреналин и увлекательные способы провести время с друзьями.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84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/>
          <p:nvPr/>
        </p:nvSpPr>
        <p:spPr>
          <a:xfrm>
            <a:off x="2520000" y="329040"/>
            <a:ext cx="6660000" cy="93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00">
            <a:noAutofit/>
          </a:bodyPr>
          <a:lstStyle/>
          <a:p>
            <a:pPr indent="0" lvl="0" marL="12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Команда проекта</a:t>
            </a:r>
            <a:endParaRPr b="0" i="0" sz="4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8" name="Google Shape;30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100" y="1153525"/>
            <a:ext cx="2558027" cy="259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8925" y="1145500"/>
            <a:ext cx="2608476" cy="2608476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4"/>
          <p:cNvSpPr txBox="1"/>
          <p:nvPr/>
        </p:nvSpPr>
        <p:spPr>
          <a:xfrm>
            <a:off x="5771850" y="3913775"/>
            <a:ext cx="3582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/>
              <a:t>Климова Елизавета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/>
              <a:t>Опыт: 0 лет коммерческой разработки и 3 года потного выживания перед сессией.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/>
              <a:t>Стек: C#, C++, UE5.</a:t>
            </a:r>
            <a:endParaRPr sz="1800"/>
          </a:p>
        </p:txBody>
      </p:sp>
      <p:sp>
        <p:nvSpPr>
          <p:cNvPr id="311" name="Google Shape;311;p44"/>
          <p:cNvSpPr txBox="1"/>
          <p:nvPr/>
        </p:nvSpPr>
        <p:spPr>
          <a:xfrm>
            <a:off x="964874" y="3821375"/>
            <a:ext cx="32505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/>
              <a:t>Ворончихина Анастасия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/>
              <a:t>Опыт: </a:t>
            </a:r>
            <a:r>
              <a:rPr lang="ru-RU" sz="1800">
                <a:solidFill>
                  <a:schemeClr val="dk1"/>
                </a:solidFill>
              </a:rPr>
              <a:t>3 года потного выживания перед сессией и полгода прохождения курса по геймдеву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/>
              <a:t>Стек: С#, Unity3D, UE5, C++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5"/>
          <p:cNvSpPr txBox="1"/>
          <p:nvPr>
            <p:ph idx="4294967295" type="title"/>
          </p:nvPr>
        </p:nvSpPr>
        <p:spPr>
          <a:xfrm>
            <a:off x="3197520" y="2586960"/>
            <a:ext cx="3855240" cy="958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00">
            <a:noAutofit/>
          </a:bodyPr>
          <a:lstStyle/>
          <a:p>
            <a:pPr indent="0" lvl="0" marL="12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</a:pPr>
            <a:r>
              <a:rPr b="0" i="0" lang="ru-RU" sz="2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Спасибо за внимание!</a:t>
            </a:r>
            <a:endParaRPr b="0" i="0" sz="2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45"/>
          <p:cNvSpPr txBox="1"/>
          <p:nvPr/>
        </p:nvSpPr>
        <p:spPr>
          <a:xfrm>
            <a:off x="3695900" y="3695900"/>
            <a:ext cx="640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/>
              <a:t>Не связывайтесь с нами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